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05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2CFA6B-41FB-4A1F-8DAC-0DC02C81DE3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8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2C627-DB17-457A-BFF9-BB9D5B2A4FA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75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D38F-D9D2-42A0-8143-05756BC5555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8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2A9FC-AF15-468B-BCA3-A04C3EF2F9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4EE2D-173D-4F15-AA27-C6F81F68497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90600" y="609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</a:rPr>
              <a:t>§9-7 Special Segments in a Circle</a:t>
            </a:r>
            <a:endParaRPr lang="en-US" dirty="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084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D50DC-8918-48F6-A753-8AB0482D0640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8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83282-A466-4133-8322-CDEB6067067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8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C10E3-5026-4BF5-896A-B83A550A96AF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5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75E96-9DFD-4257-B2F0-C74A7493F64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60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F439-8F24-45F1-8C96-CB71ED6235C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08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9E4C7-D9C9-4B32-B988-1B3ACBDE3C7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68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6787A-84D0-4E5C-AD92-3181D70907C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28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815C9B-CF7F-412B-BBEB-272E7D068130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2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Theorem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For any 2 chords that intersect in a </a:t>
            </a:r>
            <a:r>
              <a:rPr lang="en-US" dirty="0" smtClean="0"/>
              <a:t>circle, the product of the parts of the first chord is equal to the product of the parts of the second chord.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 1: Find the value of </a:t>
            </a:r>
            <a:r>
              <a:rPr lang="en-US" sz="3600" i="1"/>
              <a:t>x</a:t>
            </a:r>
            <a:r>
              <a:rPr lang="en-US" sz="3600"/>
              <a:t>.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762000" y="2362200"/>
            <a:ext cx="22860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1066800" y="2667000"/>
            <a:ext cx="1752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914400" y="2362200"/>
            <a:ext cx="1219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09600" y="4038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762000" y="239776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6670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057400" y="32146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16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943100" y="2092483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295400" y="3443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828800" y="251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9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219200" y="251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1014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286000" y="2590800"/>
            <a:ext cx="2819400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381000" y="2514600"/>
            <a:ext cx="4800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 flipV="1">
            <a:off x="914400" y="4419600"/>
            <a:ext cx="3276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343400" y="2438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R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752600" y="3352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Q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09600" y="4038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P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667000" y="5334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S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838200" y="2819400"/>
            <a:ext cx="3657600" cy="1600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486400" y="2590800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PR is a 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______________</a:t>
            </a:r>
            <a:endParaRPr lang="en-US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5562600" y="266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V="1">
            <a:off x="838200" y="3810000"/>
            <a:ext cx="1447800" cy="6096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181600" y="3138488"/>
            <a:ext cx="4038600" cy="369332"/>
            <a:chOff x="5181600" y="3138488"/>
            <a:chExt cx="4038600" cy="369332"/>
          </a:xfrm>
        </p:grpSpPr>
        <p:sp>
          <p:nvSpPr>
            <p:cNvPr id="14350" name="Text Box 14"/>
            <p:cNvSpPr txBox="1">
              <a:spLocks noChangeArrowheads="1"/>
            </p:cNvSpPr>
            <p:nvPr/>
          </p:nvSpPr>
          <p:spPr bwMode="auto">
            <a:xfrm>
              <a:off x="5181600" y="3138488"/>
              <a:ext cx="40386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</a:rPr>
                <a:t>PQ is an </a:t>
              </a:r>
              <a:r>
                <a:rPr lang="en-US" b="1" dirty="0" smtClean="0">
                  <a:solidFill>
                    <a:schemeClr val="folHlink"/>
                  </a:solidFill>
                  <a:latin typeface="Comic Sans MS" pitchFamily="66" charset="0"/>
                </a:rPr>
                <a:t>_________________</a:t>
              </a:r>
              <a:endParaRPr lang="en-US" b="1" dirty="0">
                <a:solidFill>
                  <a:schemeClr val="folHlink"/>
                </a:solidFill>
                <a:latin typeface="Comic Sans MS" pitchFamily="66" charset="0"/>
              </a:endParaRPr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>
              <a:off x="5334000" y="319024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838200" y="4419600"/>
            <a:ext cx="22860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53" name="Text Box 17"/>
              <p:cNvSpPr txBox="1">
                <a:spLocks noChangeArrowheads="1"/>
              </p:cNvSpPr>
              <p:nvPr/>
            </p:nvSpPr>
            <p:spPr bwMode="auto">
              <a:xfrm>
                <a:off x="5181600" y="3886200"/>
                <a:ext cx="3962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𝑃𝑆</m:t>
                        </m:r>
                      </m:e>
                    </m:acc>
                  </m:oMath>
                </a14:m>
                <a:r>
                  <a:rPr lang="en-US" dirty="0">
                    <a:latin typeface="Comic Sans MS" pitchFamily="66" charset="0"/>
                  </a:rPr>
                  <a:t> is a </a:t>
                </a:r>
                <a:r>
                  <a:rPr lang="en-US" dirty="0" smtClean="0">
                    <a:solidFill>
                      <a:schemeClr val="hlink"/>
                    </a:solidFill>
                    <a:latin typeface="Comic Sans MS" pitchFamily="66" charset="0"/>
                  </a:rPr>
                  <a:t>___________________</a:t>
                </a:r>
                <a:endParaRPr lang="en-US" dirty="0">
                  <a:solidFill>
                    <a:schemeClr val="hlin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4353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86200"/>
                <a:ext cx="3962400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6667" b="-266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3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9144000" cy="198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For any 2 secant segments that share an external </a:t>
            </a:r>
            <a:r>
              <a:rPr lang="en-US" dirty="0" smtClean="0"/>
              <a:t>endpoint, the product of the external secant segments and their corresponding secant segments are equal.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9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6870700" cy="838200"/>
          </a:xfrm>
        </p:spPr>
        <p:txBody>
          <a:bodyPr/>
          <a:lstStyle/>
          <a:p>
            <a:r>
              <a:rPr lang="en-US"/>
              <a:t>Theorem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76962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For any secant segment and tangent segment that intersect outside a circle…</a:t>
            </a:r>
          </a:p>
        </p:txBody>
      </p:sp>
    </p:spTree>
    <p:extLst>
      <p:ext uri="{BB962C8B-B14F-4D97-AF65-F5344CB8AC3E}">
        <p14:creationId xmlns:p14="http://schemas.microsoft.com/office/powerpoint/2010/main" val="236790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 flipV="1">
            <a:off x="2590800" y="4038600"/>
            <a:ext cx="403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3124200" y="4419600"/>
            <a:ext cx="3429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800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2098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953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5532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8194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H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5052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10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4102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11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562600" y="4876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733800" y="5410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1945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values of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y</a:t>
            </a:r>
            <a:r>
              <a:rPr lang="en-US"/>
              <a:t> (leave as a mixed number where necessary).</a:t>
            </a: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 flipV="1">
            <a:off x="2590800" y="4038600"/>
            <a:ext cx="403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3124200" y="4419600"/>
            <a:ext cx="3429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800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2098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953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5532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8194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H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505200" y="3733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20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54102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25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5562600" y="4876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038600" y="5562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2590800" y="4038600"/>
            <a:ext cx="2362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3124200" y="4267200"/>
            <a:ext cx="175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1148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124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14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352800" y="5257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16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419600" y="4800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8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44196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419869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3581400" y="3505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2667000" y="3505200"/>
            <a:ext cx="38100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6576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B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553200" y="3276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A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362200" y="5867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029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50292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30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810000" y="510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7150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2902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 your own…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286000" y="3505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H="1">
            <a:off x="1524000" y="3505200"/>
            <a:ext cx="2133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1524000" y="3581400"/>
            <a:ext cx="2133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3716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E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352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724400" y="5638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C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574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D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3657600" y="49530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6002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12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0574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24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038600" y="4953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x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505200" y="4572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72622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192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10.02G</vt:lpstr>
      <vt:lpstr>PowerPoint Presentation</vt:lpstr>
      <vt:lpstr>Example 1: Find the value of x.</vt:lpstr>
      <vt:lpstr>Definitions</vt:lpstr>
      <vt:lpstr>Theorem</vt:lpstr>
      <vt:lpstr>Theorem</vt:lpstr>
      <vt:lpstr>Example 2</vt:lpstr>
      <vt:lpstr>Check Point</vt:lpstr>
      <vt:lpstr>Example 3</vt:lpstr>
      <vt:lpstr>On your own…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February 14, 2013 Agenda</dc:title>
  <dc:creator>Dria</dc:creator>
  <cp:lastModifiedBy>Dria</cp:lastModifiedBy>
  <cp:revision>4</cp:revision>
  <dcterms:created xsi:type="dcterms:W3CDTF">2013-02-13T22:32:28Z</dcterms:created>
  <dcterms:modified xsi:type="dcterms:W3CDTF">2013-02-13T22:47:08Z</dcterms:modified>
</cp:coreProperties>
</file>